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A2357-7931-4D0C-BA28-888BC998DC1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427CEF-34AE-4D38-BD46-CD413DC695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A2357-7931-4D0C-BA28-888BC998DC1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427CEF-34AE-4D38-BD46-CD413DC695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A2357-7931-4D0C-BA28-888BC998DC1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427CEF-34AE-4D38-BD46-CD413DC695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A2357-7931-4D0C-BA28-888BC998DC1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427CEF-34AE-4D38-BD46-CD413DC695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A2357-7931-4D0C-BA28-888BC998DC1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427CEF-34AE-4D38-BD46-CD413DC695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A2357-7931-4D0C-BA28-888BC998DC1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427CEF-34AE-4D38-BD46-CD413DC695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A2357-7931-4D0C-BA28-888BC998DC1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427CEF-34AE-4D38-BD46-CD413DC695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A2357-7931-4D0C-BA28-888BC998DC1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427CEF-34AE-4D38-BD46-CD413DC695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A2357-7931-4D0C-BA28-888BC998DC1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427CEF-34AE-4D38-BD46-CD413DC695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A2357-7931-4D0C-BA28-888BC998DC1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427CEF-34AE-4D38-BD46-CD413DC695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A2357-7931-4D0C-BA28-888BC998DC1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427CEF-34AE-4D38-BD46-CD413DC6954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56A2357-7931-4D0C-BA28-888BC998DC1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7427CEF-34AE-4D38-BD46-CD413DC6954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</a:t>
            </a:r>
            <a:r>
              <a:rPr lang="ru-RU" dirty="0"/>
              <a:t>документов по управлению трудовым коллективом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Мочалов Д.А.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985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Виды документации по управлению персоналом представляют собой разделение кадровой документации организации на соответствующие группы в зависимости от функционального назначения.</a:t>
            </a:r>
          </a:p>
        </p:txBody>
      </p:sp>
      <p:pic>
        <p:nvPicPr>
          <p:cNvPr id="1026" name="Picture 2" descr="Виды документации по управлению персонало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348879"/>
            <a:ext cx="5472608" cy="4336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675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аспорядительные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Так, распорядительные документы по управлению персоналом включают в себя:</a:t>
            </a:r>
          </a:p>
          <a:p>
            <a:pPr marL="0" indent="0">
              <a:buNone/>
            </a:pPr>
            <a:r>
              <a:rPr lang="ru-RU" dirty="0"/>
              <a:t>-указания и распоряжения по вопросам работы с персоналом;</a:t>
            </a:r>
          </a:p>
          <a:p>
            <a:pPr marL="0" indent="0">
              <a:buNone/>
            </a:pPr>
            <a:r>
              <a:rPr lang="ru-RU" dirty="0"/>
              <a:t>-приказы и т.п.</a:t>
            </a:r>
          </a:p>
          <a:p>
            <a:endParaRPr lang="ru-RU" dirty="0"/>
          </a:p>
        </p:txBody>
      </p:sp>
      <p:pic>
        <p:nvPicPr>
          <p:cNvPr id="4" name="Picture 2" descr="https://advice.com.ua/uploads/dreamstimeextralarge_28033136.jpg?152114506394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924944"/>
            <a:ext cx="3564396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2792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Персональные документы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Персональные документы по управлению персоналом содержат следующее:</a:t>
            </a:r>
          </a:p>
          <a:p>
            <a:pPr marL="0" indent="0">
              <a:buNone/>
            </a:pPr>
            <a:r>
              <a:rPr lang="ru-RU" dirty="0"/>
              <a:t>-справки с места работы;</a:t>
            </a:r>
          </a:p>
          <a:p>
            <a:pPr marL="0" indent="0">
              <a:buNone/>
            </a:pPr>
            <a:r>
              <a:rPr lang="ru-RU" dirty="0"/>
              <a:t>-трудовые книжки;</a:t>
            </a:r>
          </a:p>
          <a:p>
            <a:pPr marL="0" indent="0">
              <a:buNone/>
            </a:pPr>
            <a:r>
              <a:rPr lang="ru-RU" dirty="0"/>
              <a:t>-автобиографии и т.п.</a:t>
            </a:r>
          </a:p>
          <a:p>
            <a:endParaRPr lang="ru-RU" dirty="0"/>
          </a:p>
        </p:txBody>
      </p:sp>
      <p:pic>
        <p:nvPicPr>
          <p:cNvPr id="6148" name="Picture 4" descr="https://vaz-2110.ru/wp-content/uploads/2018/09/pcoM7gr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340768"/>
            <a:ext cx="20882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75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Учетные документы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Учетные документы по управлению персоналом представлены личные карточками сотрудников, личным листком учета и др.</a:t>
            </a:r>
          </a:p>
        </p:txBody>
      </p:sp>
      <p:pic>
        <p:nvPicPr>
          <p:cNvPr id="7172" name="Picture 4" descr="https://i0.wp.com/pravozhil.com/wp-content/uploads/2016/11/registracija_postroennogo_doma_na_sobstvennom_uchastk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852936"/>
            <a:ext cx="3456384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0081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Плановые документы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Плановые документы по управлению персоналом включают в себя:</a:t>
            </a:r>
          </a:p>
          <a:p>
            <a:pPr marL="0" indent="0">
              <a:buNone/>
            </a:pPr>
            <a:r>
              <a:rPr lang="ru-RU" dirty="0"/>
              <a:t>-заявки на молодых специалистов;</a:t>
            </a:r>
          </a:p>
          <a:p>
            <a:pPr marL="0" indent="0">
              <a:buNone/>
            </a:pPr>
            <a:r>
              <a:rPr lang="ru-RU" dirty="0"/>
              <a:t>-плановые задания по кадровым вопросам;</a:t>
            </a:r>
          </a:p>
          <a:p>
            <a:pPr marL="0" indent="0">
              <a:buNone/>
            </a:pPr>
            <a:r>
              <a:rPr lang="ru-RU" dirty="0"/>
              <a:t>-плановые расчеты по оплате труда и численности;</a:t>
            </a:r>
          </a:p>
          <a:p>
            <a:pPr marL="0" indent="0">
              <a:buNone/>
            </a:pPr>
            <a:r>
              <a:rPr lang="ru-RU" dirty="0"/>
              <a:t>-отчетно-статистические документы по балансу рабочего времени, производительности труда, заработной плате и др.</a:t>
            </a:r>
          </a:p>
          <a:p>
            <a:endParaRPr lang="ru-RU" dirty="0"/>
          </a:p>
        </p:txBody>
      </p:sp>
      <p:pic>
        <p:nvPicPr>
          <p:cNvPr id="4" name="Picture 2" descr="http://csm-sport.ru/upload/medialibrary/56c/56ccd84a0be3560695b6ec1742d20b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3" y="4077072"/>
            <a:ext cx="2520280" cy="176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815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4285104" cy="477085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На сегодняшний день актуальной проблемой кадрового менеджмента выступает совершенствование системы документационного обеспечения службы управления персоналом в организации.</a:t>
            </a:r>
          </a:p>
          <a:p>
            <a:pPr marL="0" indent="0">
              <a:buNone/>
            </a:pPr>
            <a:r>
              <a:rPr lang="ru-RU" dirty="0"/>
              <a:t>В общей сложности оформление трудовых отношений содержит сорока видов работ, которые могут быть сгруппированы в следующие десять групп</a:t>
            </a:r>
          </a:p>
        </p:txBody>
      </p:sp>
      <p:pic>
        <p:nvPicPr>
          <p:cNvPr id="2050" name="Picture 2" descr="Деятельность по оформлению трудовых отношений в организ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071" y="764315"/>
            <a:ext cx="3831736" cy="4608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1625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6373336" cy="3618728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Трудовая деятельность работника организации регулируется приказами о переводе и увольнении, командировках, отпусках, поощрениях и т.п.</a:t>
            </a:r>
          </a:p>
          <a:p>
            <a:r>
              <a:rPr lang="ru-RU" dirty="0"/>
              <a:t>Руководитель подписывает проект приказа по личному составу. На данном приказе сотрудник организации, относительно которого он был издан, проставляет свою визу («С приказом ознакомлен»), подпись и дату.</a:t>
            </a:r>
          </a:p>
          <a:p>
            <a:r>
              <a:rPr lang="ru-RU" dirty="0"/>
              <a:t>С приказа по личному составу снимают две копии (для бухгалтерии и для личного дела), которые впоследствии заверяют в отделе кадров или у секретаря.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098" name="Picture 2" descr="https://im0-tub-ru.yandex.net/i?id=88ec919cd14d20fcc464175d9999202d-l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149080"/>
            <a:ext cx="2484276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9793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Конец</a:t>
            </a: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Спасибо за просмотр!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573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</TotalTime>
  <Words>268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Verdana</vt:lpstr>
      <vt:lpstr>Wingdings 2</vt:lpstr>
      <vt:lpstr>Аспект</vt:lpstr>
      <vt:lpstr>Виды документов по управлению трудовым коллективом</vt:lpstr>
      <vt:lpstr>Презентация PowerPoint</vt:lpstr>
      <vt:lpstr>Распорядительные документы</vt:lpstr>
      <vt:lpstr>Персональные документы</vt:lpstr>
      <vt:lpstr>Учетные документы</vt:lpstr>
      <vt:lpstr>Плановые документы</vt:lpstr>
      <vt:lpstr>Презентация PowerPoint</vt:lpstr>
      <vt:lpstr>Презентация PowerPoint</vt:lpstr>
      <vt:lpstr>Конец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документов по управлению трудовым коллективом</dc:title>
  <dc:creator>Nout</dc:creator>
  <cp:lastModifiedBy>Дмитрий Мочалов</cp:lastModifiedBy>
  <cp:revision>3</cp:revision>
  <dcterms:created xsi:type="dcterms:W3CDTF">2020-01-15T20:20:22Z</dcterms:created>
  <dcterms:modified xsi:type="dcterms:W3CDTF">2020-04-15T07:38:49Z</dcterms:modified>
</cp:coreProperties>
</file>